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CA879A-7109-4D48-8033-4D02E7436EB1}" v="17" dt="2024-07-28T08:27:57.5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Hawes" userId="6ae7d34b5e1f9cd6" providerId="LiveId" clId="{A5CA879A-7109-4D48-8033-4D02E7436EB1}"/>
    <pc:docChg chg="undo custSel modSld">
      <pc:chgData name="Dan Hawes" userId="6ae7d34b5e1f9cd6" providerId="LiveId" clId="{A5CA879A-7109-4D48-8033-4D02E7436EB1}" dt="2024-07-28T08:28:33.147" v="670" actId="1076"/>
      <pc:docMkLst>
        <pc:docMk/>
      </pc:docMkLst>
      <pc:sldChg chg="addSp delSp modSp mod">
        <pc:chgData name="Dan Hawes" userId="6ae7d34b5e1f9cd6" providerId="LiveId" clId="{A5CA879A-7109-4D48-8033-4D02E7436EB1}" dt="2024-07-28T08:28:33.147" v="670" actId="1076"/>
        <pc:sldMkLst>
          <pc:docMk/>
          <pc:sldMk cId="1735588465" sldId="256"/>
        </pc:sldMkLst>
        <pc:spChg chg="add mod">
          <ac:chgData name="Dan Hawes" userId="6ae7d34b5e1f9cd6" providerId="LiveId" clId="{A5CA879A-7109-4D48-8033-4D02E7436EB1}" dt="2024-07-27T10:07:40.930" v="193" actId="20577"/>
          <ac:spMkLst>
            <pc:docMk/>
            <pc:sldMk cId="1735588465" sldId="256"/>
            <ac:spMk id="2" creationId="{8C205A1E-00AD-F1E9-3FDD-29F03658117D}"/>
          </ac:spMkLst>
        </pc:spChg>
        <pc:spChg chg="add mod">
          <ac:chgData name="Dan Hawes" userId="6ae7d34b5e1f9cd6" providerId="LiveId" clId="{A5CA879A-7109-4D48-8033-4D02E7436EB1}" dt="2024-07-27T10:10:49.932" v="299" actId="1076"/>
          <ac:spMkLst>
            <pc:docMk/>
            <pc:sldMk cId="1735588465" sldId="256"/>
            <ac:spMk id="3" creationId="{464B0B4F-53F5-3760-0DE6-85442850E526}"/>
          </ac:spMkLst>
        </pc:spChg>
        <pc:spChg chg="mod">
          <ac:chgData name="Dan Hawes" userId="6ae7d34b5e1f9cd6" providerId="LiveId" clId="{A5CA879A-7109-4D48-8033-4D02E7436EB1}" dt="2024-07-27T10:10:46.487" v="298" actId="1076"/>
          <ac:spMkLst>
            <pc:docMk/>
            <pc:sldMk cId="1735588465" sldId="256"/>
            <ac:spMk id="6" creationId="{131ACBB1-DCCF-F462-C091-424BD43DA1F1}"/>
          </ac:spMkLst>
        </pc:spChg>
        <pc:spChg chg="mod">
          <ac:chgData name="Dan Hawes" userId="6ae7d34b5e1f9cd6" providerId="LiveId" clId="{A5CA879A-7109-4D48-8033-4D02E7436EB1}" dt="2024-07-27T10:08:14.196" v="217" actId="20577"/>
          <ac:spMkLst>
            <pc:docMk/>
            <pc:sldMk cId="1735588465" sldId="256"/>
            <ac:spMk id="9" creationId="{F7AF4EC1-0EEB-E976-8FD5-F0F5972A1106}"/>
          </ac:spMkLst>
        </pc:spChg>
        <pc:spChg chg="mod">
          <ac:chgData name="Dan Hawes" userId="6ae7d34b5e1f9cd6" providerId="LiveId" clId="{A5CA879A-7109-4D48-8033-4D02E7436EB1}" dt="2024-07-28T08:27:31.112" v="632" actId="1076"/>
          <ac:spMkLst>
            <pc:docMk/>
            <pc:sldMk cId="1735588465" sldId="256"/>
            <ac:spMk id="10" creationId="{A3F8110D-17CD-647F-824B-144011C57949}"/>
          </ac:spMkLst>
        </pc:spChg>
        <pc:spChg chg="mod">
          <ac:chgData name="Dan Hawes" userId="6ae7d34b5e1f9cd6" providerId="LiveId" clId="{A5CA879A-7109-4D48-8033-4D02E7436EB1}" dt="2024-07-27T10:17:55.279" v="618" actId="1076"/>
          <ac:spMkLst>
            <pc:docMk/>
            <pc:sldMk cId="1735588465" sldId="256"/>
            <ac:spMk id="11" creationId="{E8F3D5D7-FB30-3B88-4FC2-5AA360133DB5}"/>
          </ac:spMkLst>
        </pc:spChg>
        <pc:spChg chg="add mod">
          <ac:chgData name="Dan Hawes" userId="6ae7d34b5e1f9cd6" providerId="LiveId" clId="{A5CA879A-7109-4D48-8033-4D02E7436EB1}" dt="2024-07-28T08:28:33.147" v="670" actId="1076"/>
          <ac:spMkLst>
            <pc:docMk/>
            <pc:sldMk cId="1735588465" sldId="256"/>
            <ac:spMk id="12" creationId="{435141C4-DAE2-7B50-EE86-06C71812D6A7}"/>
          </ac:spMkLst>
        </pc:spChg>
        <pc:spChg chg="del mod">
          <ac:chgData name="Dan Hawes" userId="6ae7d34b5e1f9cd6" providerId="LiveId" clId="{A5CA879A-7109-4D48-8033-4D02E7436EB1}" dt="2024-07-27T10:04:20.148" v="1" actId="21"/>
          <ac:spMkLst>
            <pc:docMk/>
            <pc:sldMk cId="1735588465" sldId="256"/>
            <ac:spMk id="12" creationId="{8570D905-EDD2-D75C-2440-0A80A89DA5BA}"/>
          </ac:spMkLst>
        </pc:spChg>
        <pc:spChg chg="add mod">
          <ac:chgData name="Dan Hawes" userId="6ae7d34b5e1f9cd6" providerId="LiveId" clId="{A5CA879A-7109-4D48-8033-4D02E7436EB1}" dt="2024-07-27T10:09:42.989" v="259" actId="20578"/>
          <ac:spMkLst>
            <pc:docMk/>
            <pc:sldMk cId="1735588465" sldId="256"/>
            <ac:spMk id="13" creationId="{F62FBF56-4909-83CF-104B-CD2383DDE10A}"/>
          </ac:spMkLst>
        </pc:spChg>
        <pc:spChg chg="add mod">
          <ac:chgData name="Dan Hawes" userId="6ae7d34b5e1f9cd6" providerId="LiveId" clId="{A5CA879A-7109-4D48-8033-4D02E7436EB1}" dt="2024-07-28T08:27:40.186" v="633" actId="1076"/>
          <ac:spMkLst>
            <pc:docMk/>
            <pc:sldMk cId="1735588465" sldId="256"/>
            <ac:spMk id="15" creationId="{FC826DE1-B670-B4A8-C4D3-09DA92774566}"/>
          </ac:spMkLst>
        </pc:spChg>
        <pc:spChg chg="add mod">
          <ac:chgData name="Dan Hawes" userId="6ae7d34b5e1f9cd6" providerId="LiveId" clId="{A5CA879A-7109-4D48-8033-4D02E7436EB1}" dt="2024-07-28T08:27:49.236" v="634" actId="1076"/>
          <ac:spMkLst>
            <pc:docMk/>
            <pc:sldMk cId="1735588465" sldId="256"/>
            <ac:spMk id="17" creationId="{7A793037-F4F3-40BB-F1AE-33A03495C0A5}"/>
          </ac:spMkLst>
        </pc:spChg>
        <pc:spChg chg="add mod">
          <ac:chgData name="Dan Hawes" userId="6ae7d34b5e1f9cd6" providerId="LiveId" clId="{A5CA879A-7109-4D48-8033-4D02E7436EB1}" dt="2024-07-27T10:14:20.501" v="449" actId="20577"/>
          <ac:spMkLst>
            <pc:docMk/>
            <pc:sldMk cId="1735588465" sldId="256"/>
            <ac:spMk id="18" creationId="{B52537B4-098C-8736-0DF8-1DA63DD503B1}"/>
          </ac:spMkLst>
        </pc:spChg>
        <pc:spChg chg="add del mod">
          <ac:chgData name="Dan Hawes" userId="6ae7d34b5e1f9cd6" providerId="LiveId" clId="{A5CA879A-7109-4D48-8033-4D02E7436EB1}" dt="2024-07-27T10:14:41.212" v="466" actId="21"/>
          <ac:spMkLst>
            <pc:docMk/>
            <pc:sldMk cId="1735588465" sldId="256"/>
            <ac:spMk id="19" creationId="{C3A03F37-0FA7-7DB7-1A23-FEEBA43A78A0}"/>
          </ac:spMkLst>
        </pc:spChg>
        <pc:spChg chg="add mod">
          <ac:chgData name="Dan Hawes" userId="6ae7d34b5e1f9cd6" providerId="LiveId" clId="{A5CA879A-7109-4D48-8033-4D02E7436EB1}" dt="2024-07-27T10:20:20.575" v="631" actId="1076"/>
          <ac:spMkLst>
            <pc:docMk/>
            <pc:sldMk cId="1735588465" sldId="256"/>
            <ac:spMk id="20" creationId="{09300679-DAC4-17DA-A2F8-D9FD57AAB2A3}"/>
          </ac:spMkLst>
        </pc:spChg>
        <pc:spChg chg="add mod">
          <ac:chgData name="Dan Hawes" userId="6ae7d34b5e1f9cd6" providerId="LiveId" clId="{A5CA879A-7109-4D48-8033-4D02E7436EB1}" dt="2024-07-27T10:20:09.762" v="629" actId="1076"/>
          <ac:spMkLst>
            <pc:docMk/>
            <pc:sldMk cId="1735588465" sldId="256"/>
            <ac:spMk id="21" creationId="{8EC1C858-FFE3-B92A-88BA-9A3B69D1443F}"/>
          </ac:spMkLst>
        </pc:spChg>
        <pc:spChg chg="add mod">
          <ac:chgData name="Dan Hawes" userId="6ae7d34b5e1f9cd6" providerId="LiveId" clId="{A5CA879A-7109-4D48-8033-4D02E7436EB1}" dt="2024-07-27T10:20:03.303" v="626" actId="1076"/>
          <ac:spMkLst>
            <pc:docMk/>
            <pc:sldMk cId="1735588465" sldId="256"/>
            <ac:spMk id="22" creationId="{2A3A2057-2AC9-9072-18CB-F67573255AFA}"/>
          </ac:spMkLst>
        </pc:spChg>
        <pc:spChg chg="add mod">
          <ac:chgData name="Dan Hawes" userId="6ae7d34b5e1f9cd6" providerId="LiveId" clId="{A5CA879A-7109-4D48-8033-4D02E7436EB1}" dt="2024-07-27T10:16:11.967" v="543" actId="20577"/>
          <ac:spMkLst>
            <pc:docMk/>
            <pc:sldMk cId="1735588465" sldId="256"/>
            <ac:spMk id="23" creationId="{AB44C442-81AD-EFB5-B52E-754A73245720}"/>
          </ac:spMkLst>
        </pc:spChg>
        <pc:spChg chg="add mod">
          <ac:chgData name="Dan Hawes" userId="6ae7d34b5e1f9cd6" providerId="LiveId" clId="{A5CA879A-7109-4D48-8033-4D02E7436EB1}" dt="2024-07-27T10:16:36.079" v="560" actId="1076"/>
          <ac:spMkLst>
            <pc:docMk/>
            <pc:sldMk cId="1735588465" sldId="256"/>
            <ac:spMk id="24" creationId="{225CD5EB-C850-2B75-6108-6336A903D16F}"/>
          </ac:spMkLst>
        </pc:spChg>
        <pc:spChg chg="add mod">
          <ac:chgData name="Dan Hawes" userId="6ae7d34b5e1f9cd6" providerId="LiveId" clId="{A5CA879A-7109-4D48-8033-4D02E7436EB1}" dt="2024-07-27T10:17:49.857" v="617" actId="1076"/>
          <ac:spMkLst>
            <pc:docMk/>
            <pc:sldMk cId="1735588465" sldId="256"/>
            <ac:spMk id="25" creationId="{9B576F23-EA3F-A32E-4B66-B57CE3C134E9}"/>
          </ac:spMkLst>
        </pc:spChg>
        <pc:spChg chg="add mod">
          <ac:chgData name="Dan Hawes" userId="6ae7d34b5e1f9cd6" providerId="LiveId" clId="{A5CA879A-7109-4D48-8033-4D02E7436EB1}" dt="2024-07-27T10:17:43.828" v="615" actId="20577"/>
          <ac:spMkLst>
            <pc:docMk/>
            <pc:sldMk cId="1735588465" sldId="256"/>
            <ac:spMk id="26" creationId="{F042E948-03A9-68A1-6457-EF3482D9FBBB}"/>
          </ac:spMkLst>
        </pc:spChg>
      </pc:sldChg>
    </pc:docChg>
  </pc:docChgLst>
  <pc:docChgLst>
    <pc:chgData name="Dan Hawes" userId="6ae7d34b5e1f9cd6" providerId="LiveId" clId="{B4BDA1DD-45C5-425F-8CBB-D99EFEE7AEA0}"/>
    <pc:docChg chg="delSld modSld">
      <pc:chgData name="Dan Hawes" userId="6ae7d34b5e1f9cd6" providerId="LiveId" clId="{B4BDA1DD-45C5-425F-8CBB-D99EFEE7AEA0}" dt="2024-07-09T18:20:28.238" v="42" actId="20577"/>
      <pc:docMkLst>
        <pc:docMk/>
      </pc:docMkLst>
      <pc:sldChg chg="modSp mod">
        <pc:chgData name="Dan Hawes" userId="6ae7d34b5e1f9cd6" providerId="LiveId" clId="{B4BDA1DD-45C5-425F-8CBB-D99EFEE7AEA0}" dt="2024-07-09T18:20:28.238" v="42" actId="20577"/>
        <pc:sldMkLst>
          <pc:docMk/>
          <pc:sldMk cId="1735588465" sldId="256"/>
        </pc:sldMkLst>
        <pc:spChg chg="mod">
          <ac:chgData name="Dan Hawes" userId="6ae7d34b5e1f9cd6" providerId="LiveId" clId="{B4BDA1DD-45C5-425F-8CBB-D99EFEE7AEA0}" dt="2024-07-09T18:20:28.238" v="42" actId="20577"/>
          <ac:spMkLst>
            <pc:docMk/>
            <pc:sldMk cId="1735588465" sldId="256"/>
            <ac:spMk id="9" creationId="{F7AF4EC1-0EEB-E976-8FD5-F0F5972A1106}"/>
          </ac:spMkLst>
        </pc:spChg>
        <pc:spChg chg="mod">
          <ac:chgData name="Dan Hawes" userId="6ae7d34b5e1f9cd6" providerId="LiveId" clId="{B4BDA1DD-45C5-425F-8CBB-D99EFEE7AEA0}" dt="2024-07-09T18:20:17.431" v="28" actId="20577"/>
          <ac:spMkLst>
            <pc:docMk/>
            <pc:sldMk cId="1735588465" sldId="256"/>
            <ac:spMk id="11" creationId="{E8F3D5D7-FB30-3B88-4FC2-5AA360133DB5}"/>
          </ac:spMkLst>
        </pc:spChg>
      </pc:sldChg>
      <pc:sldChg chg="del">
        <pc:chgData name="Dan Hawes" userId="6ae7d34b5e1f9cd6" providerId="LiveId" clId="{B4BDA1DD-45C5-425F-8CBB-D99EFEE7AEA0}" dt="2024-07-09T18:19:52.094" v="13" actId="2696"/>
        <pc:sldMkLst>
          <pc:docMk/>
          <pc:sldMk cId="945986421" sldId="257"/>
        </pc:sldMkLst>
      </pc:sldChg>
      <pc:sldChg chg="del">
        <pc:chgData name="Dan Hawes" userId="6ae7d34b5e1f9cd6" providerId="LiveId" clId="{B4BDA1DD-45C5-425F-8CBB-D99EFEE7AEA0}" dt="2024-07-09T18:19:55.730" v="14" actId="2696"/>
        <pc:sldMkLst>
          <pc:docMk/>
          <pc:sldMk cId="3938441099" sldId="258"/>
        </pc:sldMkLst>
      </pc:sldChg>
      <pc:sldChg chg="del">
        <pc:chgData name="Dan Hawes" userId="6ae7d34b5e1f9cd6" providerId="LiveId" clId="{B4BDA1DD-45C5-425F-8CBB-D99EFEE7AEA0}" dt="2024-07-09T18:19:01.055" v="0" actId="2696"/>
        <pc:sldMkLst>
          <pc:docMk/>
          <pc:sldMk cId="1019041352" sldId="259"/>
        </pc:sldMkLst>
      </pc:sldChg>
      <pc:sldChg chg="del">
        <pc:chgData name="Dan Hawes" userId="6ae7d34b5e1f9cd6" providerId="LiveId" clId="{B4BDA1DD-45C5-425F-8CBB-D99EFEE7AEA0}" dt="2024-07-09T18:19:04.938" v="1" actId="2696"/>
        <pc:sldMkLst>
          <pc:docMk/>
          <pc:sldMk cId="402115053" sldId="260"/>
        </pc:sldMkLst>
      </pc:sldChg>
      <pc:sldChg chg="del">
        <pc:chgData name="Dan Hawes" userId="6ae7d34b5e1f9cd6" providerId="LiveId" clId="{B4BDA1DD-45C5-425F-8CBB-D99EFEE7AEA0}" dt="2024-07-09T18:19:09.736" v="2" actId="2696"/>
        <pc:sldMkLst>
          <pc:docMk/>
          <pc:sldMk cId="663527669" sldId="261"/>
        </pc:sldMkLst>
      </pc:sldChg>
      <pc:sldChg chg="del">
        <pc:chgData name="Dan Hawes" userId="6ae7d34b5e1f9cd6" providerId="LiveId" clId="{B4BDA1DD-45C5-425F-8CBB-D99EFEE7AEA0}" dt="2024-07-09T18:19:13.279" v="3" actId="2696"/>
        <pc:sldMkLst>
          <pc:docMk/>
          <pc:sldMk cId="2851924569" sldId="262"/>
        </pc:sldMkLst>
      </pc:sldChg>
      <pc:sldChg chg="del">
        <pc:chgData name="Dan Hawes" userId="6ae7d34b5e1f9cd6" providerId="LiveId" clId="{B4BDA1DD-45C5-425F-8CBB-D99EFEE7AEA0}" dt="2024-07-09T18:19:18.023" v="4" actId="2696"/>
        <pc:sldMkLst>
          <pc:docMk/>
          <pc:sldMk cId="3468085161" sldId="263"/>
        </pc:sldMkLst>
      </pc:sldChg>
      <pc:sldChg chg="del">
        <pc:chgData name="Dan Hawes" userId="6ae7d34b5e1f9cd6" providerId="LiveId" clId="{B4BDA1DD-45C5-425F-8CBB-D99EFEE7AEA0}" dt="2024-07-09T18:19:21.542" v="5" actId="2696"/>
        <pc:sldMkLst>
          <pc:docMk/>
          <pc:sldMk cId="2854821020" sldId="264"/>
        </pc:sldMkLst>
      </pc:sldChg>
      <pc:sldChg chg="del">
        <pc:chgData name="Dan Hawes" userId="6ae7d34b5e1f9cd6" providerId="LiveId" clId="{B4BDA1DD-45C5-425F-8CBB-D99EFEE7AEA0}" dt="2024-07-09T18:19:26.104" v="6" actId="2696"/>
        <pc:sldMkLst>
          <pc:docMk/>
          <pc:sldMk cId="4110967954" sldId="265"/>
        </pc:sldMkLst>
      </pc:sldChg>
      <pc:sldChg chg="del">
        <pc:chgData name="Dan Hawes" userId="6ae7d34b5e1f9cd6" providerId="LiveId" clId="{B4BDA1DD-45C5-425F-8CBB-D99EFEE7AEA0}" dt="2024-07-09T18:19:30.378" v="7" actId="2696"/>
        <pc:sldMkLst>
          <pc:docMk/>
          <pc:sldMk cId="3271030308" sldId="266"/>
        </pc:sldMkLst>
      </pc:sldChg>
      <pc:sldChg chg="del">
        <pc:chgData name="Dan Hawes" userId="6ae7d34b5e1f9cd6" providerId="LiveId" clId="{B4BDA1DD-45C5-425F-8CBB-D99EFEE7AEA0}" dt="2024-07-09T18:19:34.411" v="8" actId="2696"/>
        <pc:sldMkLst>
          <pc:docMk/>
          <pc:sldMk cId="2941349472" sldId="267"/>
        </pc:sldMkLst>
      </pc:sldChg>
      <pc:sldChg chg="del">
        <pc:chgData name="Dan Hawes" userId="6ae7d34b5e1f9cd6" providerId="LiveId" clId="{B4BDA1DD-45C5-425F-8CBB-D99EFEE7AEA0}" dt="2024-07-09T18:19:38.351" v="9" actId="2696"/>
        <pc:sldMkLst>
          <pc:docMk/>
          <pc:sldMk cId="3834961071" sldId="268"/>
        </pc:sldMkLst>
      </pc:sldChg>
      <pc:sldChg chg="del">
        <pc:chgData name="Dan Hawes" userId="6ae7d34b5e1f9cd6" providerId="LiveId" clId="{B4BDA1DD-45C5-425F-8CBB-D99EFEE7AEA0}" dt="2024-07-09T18:19:42.557" v="10" actId="2696"/>
        <pc:sldMkLst>
          <pc:docMk/>
          <pc:sldMk cId="2849995680" sldId="269"/>
        </pc:sldMkLst>
      </pc:sldChg>
      <pc:sldChg chg="del">
        <pc:chgData name="Dan Hawes" userId="6ae7d34b5e1f9cd6" providerId="LiveId" clId="{B4BDA1DD-45C5-425F-8CBB-D99EFEE7AEA0}" dt="2024-07-09T18:19:45.843" v="11" actId="2696"/>
        <pc:sldMkLst>
          <pc:docMk/>
          <pc:sldMk cId="3108382475" sldId="270"/>
        </pc:sldMkLst>
      </pc:sldChg>
      <pc:sldChg chg="del">
        <pc:chgData name="Dan Hawes" userId="6ae7d34b5e1f9cd6" providerId="LiveId" clId="{B4BDA1DD-45C5-425F-8CBB-D99EFEE7AEA0}" dt="2024-07-09T18:19:48.892" v="12" actId="2696"/>
        <pc:sldMkLst>
          <pc:docMk/>
          <pc:sldMk cId="444978925" sldId="271"/>
        </pc:sldMkLst>
      </pc:sldChg>
      <pc:sldChg chg="del">
        <pc:chgData name="Dan Hawes" userId="6ae7d34b5e1f9cd6" providerId="LiveId" clId="{B4BDA1DD-45C5-425F-8CBB-D99EFEE7AEA0}" dt="2024-07-09T18:19:58.948" v="15" actId="2696"/>
        <pc:sldMkLst>
          <pc:docMk/>
          <pc:sldMk cId="1320684991" sldId="272"/>
        </pc:sldMkLst>
      </pc:sldChg>
      <pc:sldChg chg="del">
        <pc:chgData name="Dan Hawes" userId="6ae7d34b5e1f9cd6" providerId="LiveId" clId="{B4BDA1DD-45C5-425F-8CBB-D99EFEE7AEA0}" dt="2024-07-09T18:20:01.471" v="16" actId="2696"/>
        <pc:sldMkLst>
          <pc:docMk/>
          <pc:sldMk cId="2331827117" sldId="273"/>
        </pc:sldMkLst>
      </pc:sldChg>
      <pc:sldChg chg="del">
        <pc:chgData name="Dan Hawes" userId="6ae7d34b5e1f9cd6" providerId="LiveId" clId="{B4BDA1DD-45C5-425F-8CBB-D99EFEE7AEA0}" dt="2024-07-09T18:20:05.985" v="17" actId="2696"/>
        <pc:sldMkLst>
          <pc:docMk/>
          <pc:sldMk cId="4005397681" sldId="27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03987-1A93-DEBB-4EE9-8ADF0343FE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85EC50-4C0F-D065-A548-52EE9675A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3B1DBB-32AD-8FAA-16A5-3F02FBF45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FDBB-808C-4AD7-8F43-07EEAED058A0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67C31-25EB-4F2A-9F7F-77BB23956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054C30-4BB3-579F-E139-1E6475BA1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A29C-F6F4-4DD6-A590-8C94D87BE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218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30578-3736-BAE2-3BB4-E8D801847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BF2827-17B7-C0F0-1315-F39DFF2D1A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F8B90A-49EC-156B-46A3-6C0452F02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FDBB-808C-4AD7-8F43-07EEAED058A0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182E6-D6A0-977D-DD5F-70E69FDCA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F3073-01C8-C019-35F4-8E65D838E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A29C-F6F4-4DD6-A590-8C94D87BE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81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22B5A0-21C8-5692-CAB2-D7A3375F75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6CDB55-7F76-B483-D38E-785390182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36F919-2DBF-DB44-351A-9B199752D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FDBB-808C-4AD7-8F43-07EEAED058A0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22C01-BC11-9360-44E9-483712490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9E8C42-6761-084B-AC1E-4810F8203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A29C-F6F4-4DD6-A590-8C94D87BE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90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83A02-4ECE-4AB5-AF61-DA4C42BD4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A5694-0671-7727-43EC-A91417CFC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49DE2-ABD5-0D6A-763B-E0574C1D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FDBB-808C-4AD7-8F43-07EEAED058A0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14DE1-FE59-7E71-A484-2D0511A27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964E7D-58A8-913A-8843-52DEE1128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A29C-F6F4-4DD6-A590-8C94D87BE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058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63EA5-76B3-8663-FED5-0A8D7F06B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80C85-2F55-FDF4-3FB4-F101CB3EFF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3A423-AC74-DAA0-FE2A-C4058B9BC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FDBB-808C-4AD7-8F43-07EEAED058A0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EA96B-C64D-179A-EB9D-E8432B1D3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E8C62-3752-2C8C-E49F-43D251B92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A29C-F6F4-4DD6-A590-8C94D87BE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932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7E1DA-37E6-A12E-C6B3-A8452B6CA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59D29-BD8E-C2FC-B71F-71EB5CA703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193AA-1CA1-C40D-C61B-AD2918D7F3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711DE3-E377-AF9D-C29B-1FA353E85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FDBB-808C-4AD7-8F43-07EEAED058A0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5706B8-422A-700B-7D74-FDA0BBA6E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D79362-C695-D28A-3366-188CAA133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A29C-F6F4-4DD6-A590-8C94D87BE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63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BA4DB-3656-4E71-104F-C5DD40643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8D5B08-1E71-36DA-F74F-AFF9075FB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DE3581-9554-09A5-4B40-913E5ACC52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9C7E3C-D321-E764-6141-1DA3E263C5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197C84-15D4-3851-6F01-DFFE903E3C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D42839-B381-A3D8-7944-F0C075D4D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FDBB-808C-4AD7-8F43-07EEAED058A0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3C69E1-CB03-7163-E2AF-B3E52BE0B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6F7805-0F95-F187-02C1-C2AEFEE34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A29C-F6F4-4DD6-A590-8C94D87BE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799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293F1-2527-D0EE-FC07-7887FD95F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1B5A9E-7837-C4D3-4F0D-9DA7733BE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FDBB-808C-4AD7-8F43-07EEAED058A0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92F5C8-B384-5608-632A-F0C6D8C14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EF5974-009E-B3E8-B9AC-C8186BD71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A29C-F6F4-4DD6-A590-8C94D87BE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208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F90962-01AB-462F-E7F7-6ED63D270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FDBB-808C-4AD7-8F43-07EEAED058A0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7C54C-ABAA-3D1B-B73A-B576289FE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5D8BE1-0B70-53A9-0AFB-2CACE1D35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A29C-F6F4-4DD6-A590-8C94D87BE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424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97E26-2F3F-EF8E-27CC-DD841548F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7E1D4-752D-7B36-5579-43F7B4545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BFFF50-0B86-0FEC-90B8-85D6E4685C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CEBBC-16D1-8A5F-BCB0-0F86EB39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FDBB-808C-4AD7-8F43-07EEAED058A0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893FAB-F115-A5D3-4A86-CDF348BC4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20FB23-837A-6F83-CBD0-FD63043BB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A29C-F6F4-4DD6-A590-8C94D87BE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328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83868-AB4E-521C-2831-7A1AEF6BB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73FE24-FF37-FC96-9852-2278EBA4B2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8D6C7-222A-FDC6-EFDB-5BC21E2EC3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43228D-9819-5F3F-37C4-140CC9E2F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FDBB-808C-4AD7-8F43-07EEAED058A0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256A1-B4B6-FF6D-5A38-E09ACBB36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0FAE0E-B4CC-19C6-577A-CD0BB241A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A29C-F6F4-4DD6-A590-8C94D87BE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975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3A224F-207B-C219-B16E-E8DA5AA83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F01556-2063-C7E2-4DE5-DB8788741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87102-8063-B4ED-6E3A-9FE2A5800F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7EFDBB-808C-4AD7-8F43-07EEAED058A0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40A1B-E50F-7B8D-DBAB-3D2BAC65AF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AF926-C50D-57B8-81E0-BC4E12D5CD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4CA29C-F6F4-4DD6-A590-8C94D87BE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456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A white horse in a green circle&#10;&#10;Description automatically generated with medium confidence">
            <a:extLst>
              <a:ext uri="{FF2B5EF4-FFF2-40B4-BE49-F238E27FC236}">
                <a16:creationId xmlns:a16="http://schemas.microsoft.com/office/drawing/2014/main" id="{A73AB5FC-EC18-DC0C-806A-E106EBD030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2739" y="311987"/>
            <a:ext cx="1161827" cy="1161826"/>
          </a:xfrm>
          <a:prstGeom prst="rect">
            <a:avLst/>
          </a:prstGeom>
        </p:spPr>
      </p:pic>
      <p:pic>
        <p:nvPicPr>
          <p:cNvPr id="5" name="Picture Placeholder 3" descr="A white horse in a green circle&#10;&#10;Description automatically generated with medium confidence">
            <a:extLst>
              <a:ext uri="{FF2B5EF4-FFF2-40B4-BE49-F238E27FC236}">
                <a16:creationId xmlns:a16="http://schemas.microsoft.com/office/drawing/2014/main" id="{04D26B10-6F37-7008-B685-07A4F7D2C6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43414" y="370639"/>
            <a:ext cx="1161827" cy="116182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31ACBB1-DCCF-F462-C091-424BD43DA1F1}"/>
              </a:ext>
            </a:extLst>
          </p:cNvPr>
          <p:cNvSpPr txBox="1"/>
          <p:nvPr/>
        </p:nvSpPr>
        <p:spPr>
          <a:xfrm>
            <a:off x="2523242" y="318519"/>
            <a:ext cx="68438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GB" b="1" dirty="0">
                <a:latin typeface="Avenir Next LT Pro" panose="020B0504020202020204" pitchFamily="34" charset="0"/>
              </a:rPr>
              <a:t>HARLING COLTS FOOTBALL CLUB</a:t>
            </a:r>
          </a:p>
          <a:p>
            <a:pPr algn="ctr" rtl="0"/>
            <a:r>
              <a:rPr lang="en-GB" b="1" dirty="0">
                <a:latin typeface="Avenir Next LT Pro" panose="020B0504020202020204" pitchFamily="34" charset="0"/>
              </a:rPr>
              <a:t>CLUB STRUCTURE </a:t>
            </a:r>
          </a:p>
          <a:p>
            <a:endParaRPr lang="en-GB" dirty="0"/>
          </a:p>
        </p:txBody>
      </p:sp>
      <p:pic>
        <p:nvPicPr>
          <p:cNvPr id="7" name="Picture Placeholder 3" descr="A white horse in a green circle&#10;&#10;Description automatically generated with medium confidence">
            <a:extLst>
              <a:ext uri="{FF2B5EF4-FFF2-40B4-BE49-F238E27FC236}">
                <a16:creationId xmlns:a16="http://schemas.microsoft.com/office/drawing/2014/main" id="{25B83B30-3E21-BCED-81AF-3213D43FA9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2738" y="5384187"/>
            <a:ext cx="1161827" cy="1161826"/>
          </a:xfrm>
          <a:prstGeom prst="rect">
            <a:avLst/>
          </a:prstGeom>
        </p:spPr>
      </p:pic>
      <p:pic>
        <p:nvPicPr>
          <p:cNvPr id="8" name="Picture Placeholder 3" descr="A white horse in a green circle&#10;&#10;Description automatically generated with medium confidence">
            <a:extLst>
              <a:ext uri="{FF2B5EF4-FFF2-40B4-BE49-F238E27FC236}">
                <a16:creationId xmlns:a16="http://schemas.microsoft.com/office/drawing/2014/main" id="{EAD07CC4-D4FC-50BF-6084-023475D5D0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43414" y="5384187"/>
            <a:ext cx="1161827" cy="116182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7AF4EC1-0EEB-E976-8FD5-F0F5972A1106}"/>
              </a:ext>
            </a:extLst>
          </p:cNvPr>
          <p:cNvSpPr txBox="1"/>
          <p:nvPr/>
        </p:nvSpPr>
        <p:spPr>
          <a:xfrm>
            <a:off x="8047350" y="1978463"/>
            <a:ext cx="22372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Avenir Next LT Pro" panose="020B0504020202020204" pitchFamily="34" charset="0"/>
              </a:rPr>
              <a:t>Club Treasurer</a:t>
            </a:r>
          </a:p>
          <a:p>
            <a:pPr algn="ctr"/>
            <a:r>
              <a:rPr lang="en-GB" sz="1600" b="1" dirty="0">
                <a:latin typeface="Avenir Next LT Pro" panose="020B0504020202020204" pitchFamily="34" charset="0"/>
              </a:rPr>
              <a:t>John Swords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F8110D-17CD-647F-824B-144011C57949}"/>
              </a:ext>
            </a:extLst>
          </p:cNvPr>
          <p:cNvSpPr txBox="1"/>
          <p:nvPr/>
        </p:nvSpPr>
        <p:spPr>
          <a:xfrm>
            <a:off x="497893" y="2808910"/>
            <a:ext cx="1973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Avenir Next LT Pro" panose="020B0504020202020204" pitchFamily="34" charset="0"/>
              </a:rPr>
              <a:t>Welfare Officer</a:t>
            </a:r>
          </a:p>
          <a:p>
            <a:pPr algn="ctr"/>
            <a:r>
              <a:rPr lang="en-GB" b="1" dirty="0">
                <a:latin typeface="Avenir Next LT Pro" panose="020B0504020202020204" pitchFamily="34" charset="0"/>
              </a:rPr>
              <a:t>Laura </a:t>
            </a:r>
            <a:r>
              <a:rPr lang="en-GB" sz="1600" b="1" dirty="0">
                <a:latin typeface="Avenir Next LT Pro" panose="020B0504020202020204" pitchFamily="34" charset="0"/>
              </a:rPr>
              <a:t>Lawrence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F3D5D7-FB30-3B88-4FC2-5AA360133DB5}"/>
              </a:ext>
            </a:extLst>
          </p:cNvPr>
          <p:cNvSpPr txBox="1"/>
          <p:nvPr/>
        </p:nvSpPr>
        <p:spPr>
          <a:xfrm>
            <a:off x="4730292" y="3693277"/>
            <a:ext cx="2886566" cy="4572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Avenir Next LT Pro" panose="020B0504020202020204" pitchFamily="34" charset="0"/>
              </a:rPr>
              <a:t>Team Managers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C205A1E-00AD-F1E9-3FDD-29F03658117D}"/>
              </a:ext>
            </a:extLst>
          </p:cNvPr>
          <p:cNvSpPr txBox="1"/>
          <p:nvPr/>
        </p:nvSpPr>
        <p:spPr>
          <a:xfrm>
            <a:off x="4883085" y="2010597"/>
            <a:ext cx="22372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Avenir Next LT Pro" panose="020B0504020202020204" pitchFamily="34" charset="0"/>
              </a:rPr>
              <a:t>Club Secretary</a:t>
            </a:r>
          </a:p>
          <a:p>
            <a:pPr algn="ctr"/>
            <a:r>
              <a:rPr lang="en-GB" sz="1600" b="1" dirty="0">
                <a:latin typeface="Avenir Next LT Pro" panose="020B0504020202020204" pitchFamily="34" charset="0"/>
              </a:rPr>
              <a:t>Dan Hawes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4B0B4F-53F5-3760-0DE6-85442850E526}"/>
              </a:ext>
            </a:extLst>
          </p:cNvPr>
          <p:cNvSpPr txBox="1"/>
          <p:nvPr/>
        </p:nvSpPr>
        <p:spPr>
          <a:xfrm>
            <a:off x="4977353" y="1278937"/>
            <a:ext cx="22372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Avenir Next LT Pro" panose="020B0504020202020204" pitchFamily="34" charset="0"/>
              </a:rPr>
              <a:t>Club Chairman</a:t>
            </a:r>
          </a:p>
          <a:p>
            <a:pPr algn="ctr"/>
            <a:r>
              <a:rPr lang="en-GB" sz="1600" b="1" dirty="0">
                <a:latin typeface="Avenir Next LT Pro" panose="020B0504020202020204" pitchFamily="34" charset="0"/>
              </a:rPr>
              <a:t>Philip Blades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62FBF56-4909-83CF-104B-CD2383DDE10A}"/>
              </a:ext>
            </a:extLst>
          </p:cNvPr>
          <p:cNvSpPr txBox="1"/>
          <p:nvPr/>
        </p:nvSpPr>
        <p:spPr>
          <a:xfrm>
            <a:off x="1718820" y="1977297"/>
            <a:ext cx="22372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Avenir Next LT Pro" panose="020B0504020202020204" pitchFamily="34" charset="0"/>
              </a:rPr>
              <a:t>Club Welfare Officer</a:t>
            </a:r>
          </a:p>
          <a:p>
            <a:pPr algn="ctr"/>
            <a:r>
              <a:rPr lang="en-GB" sz="1600" b="1" dirty="0">
                <a:latin typeface="Avenir Next LT Pro" panose="020B0504020202020204" pitchFamily="34" charset="0"/>
              </a:rPr>
              <a:t>Natalie Rayner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C826DE1-B670-B4A8-C4D3-09DA92774566}"/>
              </a:ext>
            </a:extLst>
          </p:cNvPr>
          <p:cNvSpPr txBox="1"/>
          <p:nvPr/>
        </p:nvSpPr>
        <p:spPr>
          <a:xfrm>
            <a:off x="3127576" y="2830122"/>
            <a:ext cx="25428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latin typeface="Avenir Next LT Pro" panose="020B0504020202020204" pitchFamily="34" charset="0"/>
              </a:rPr>
              <a:t>Fixture Secretary</a:t>
            </a:r>
          </a:p>
          <a:p>
            <a:pPr algn="ctr"/>
            <a:r>
              <a:rPr lang="en-GB" sz="1600" b="1" dirty="0">
                <a:latin typeface="Avenir Next LT Pro" panose="020B0504020202020204" pitchFamily="34" charset="0"/>
              </a:rPr>
              <a:t>Susan Dicken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A793037-F4F3-40BB-F1AE-33A03495C0A5}"/>
              </a:ext>
            </a:extLst>
          </p:cNvPr>
          <p:cNvSpPr txBox="1"/>
          <p:nvPr/>
        </p:nvSpPr>
        <p:spPr>
          <a:xfrm>
            <a:off x="8394726" y="2847412"/>
            <a:ext cx="32993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latin typeface="Avenir Next LT Pro" panose="020B0504020202020204" pitchFamily="34" charset="0"/>
              </a:rPr>
              <a:t>Referees Secretary</a:t>
            </a:r>
          </a:p>
          <a:p>
            <a:pPr algn="ctr"/>
            <a:r>
              <a:rPr lang="en-GB" sz="1600" b="1" dirty="0">
                <a:latin typeface="Avenir Next LT Pro" panose="020B0504020202020204" pitchFamily="34" charset="0"/>
              </a:rPr>
              <a:t>Dan Hawes / Susan Dicken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52537B4-098C-8736-0DF8-1DA63DD503B1}"/>
              </a:ext>
            </a:extLst>
          </p:cNvPr>
          <p:cNvSpPr txBox="1"/>
          <p:nvPr/>
        </p:nvSpPr>
        <p:spPr>
          <a:xfrm>
            <a:off x="1018095" y="4392891"/>
            <a:ext cx="1715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U7s</a:t>
            </a:r>
          </a:p>
          <a:p>
            <a:r>
              <a:rPr lang="en-GB" b="1" dirty="0"/>
              <a:t>Chris Conners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3A03F37-0FA7-7DB7-1A23-FEEBA43A78A0}"/>
              </a:ext>
            </a:extLst>
          </p:cNvPr>
          <p:cNvSpPr txBox="1"/>
          <p:nvPr/>
        </p:nvSpPr>
        <p:spPr>
          <a:xfrm>
            <a:off x="3014614" y="4392890"/>
            <a:ext cx="1715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U8s</a:t>
            </a:r>
          </a:p>
          <a:p>
            <a:r>
              <a:rPr lang="en-GB" b="1" dirty="0"/>
              <a:t>Ryan Kirwan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9300679-DAC4-17DA-A2F8-D9FD57AAB2A3}"/>
              </a:ext>
            </a:extLst>
          </p:cNvPr>
          <p:cNvSpPr txBox="1"/>
          <p:nvPr/>
        </p:nvSpPr>
        <p:spPr>
          <a:xfrm>
            <a:off x="4740108" y="4392889"/>
            <a:ext cx="1885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U8s Stallions</a:t>
            </a:r>
          </a:p>
          <a:p>
            <a:r>
              <a:rPr lang="en-GB" b="1" dirty="0"/>
              <a:t>Emma Hatfield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C1C858-FFE3-B92A-88BA-9A3B69D1443F}"/>
              </a:ext>
            </a:extLst>
          </p:cNvPr>
          <p:cNvSpPr txBox="1"/>
          <p:nvPr/>
        </p:nvSpPr>
        <p:spPr>
          <a:xfrm>
            <a:off x="7014130" y="4406670"/>
            <a:ext cx="1885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U11s</a:t>
            </a:r>
          </a:p>
          <a:p>
            <a:r>
              <a:rPr lang="en-GB" b="1" dirty="0"/>
              <a:t>Kevin Charge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A3A2057-2AC9-9072-18CB-F67573255AFA}"/>
              </a:ext>
            </a:extLst>
          </p:cNvPr>
          <p:cNvSpPr txBox="1"/>
          <p:nvPr/>
        </p:nvSpPr>
        <p:spPr>
          <a:xfrm>
            <a:off x="9288152" y="4420451"/>
            <a:ext cx="1885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U12s</a:t>
            </a:r>
          </a:p>
          <a:p>
            <a:r>
              <a:rPr lang="en-GB" b="1" dirty="0"/>
              <a:t>Paul MacIsaac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44C442-81AD-EFB5-B52E-754A73245720}"/>
              </a:ext>
            </a:extLst>
          </p:cNvPr>
          <p:cNvSpPr txBox="1"/>
          <p:nvPr/>
        </p:nvSpPr>
        <p:spPr>
          <a:xfrm>
            <a:off x="1996126" y="5066782"/>
            <a:ext cx="1885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U13s</a:t>
            </a:r>
          </a:p>
          <a:p>
            <a:r>
              <a:rPr lang="en-GB" b="1" dirty="0"/>
              <a:t>Garth Good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25CD5EB-C850-2B75-6108-6336A903D16F}"/>
              </a:ext>
            </a:extLst>
          </p:cNvPr>
          <p:cNvSpPr txBox="1"/>
          <p:nvPr/>
        </p:nvSpPr>
        <p:spPr>
          <a:xfrm>
            <a:off x="3889342" y="5066782"/>
            <a:ext cx="1885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U15s</a:t>
            </a:r>
          </a:p>
          <a:p>
            <a:r>
              <a:rPr lang="en-GB" b="1" dirty="0"/>
              <a:t>Allan Currie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B576F23-EA3F-A32E-4B66-B57CE3C134E9}"/>
              </a:ext>
            </a:extLst>
          </p:cNvPr>
          <p:cNvSpPr txBox="1"/>
          <p:nvPr/>
        </p:nvSpPr>
        <p:spPr>
          <a:xfrm>
            <a:off x="5841517" y="5066782"/>
            <a:ext cx="1885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U15s Stallions</a:t>
            </a:r>
          </a:p>
          <a:p>
            <a:r>
              <a:rPr lang="en-GB" b="1" dirty="0"/>
              <a:t>Susan Dicken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042E948-03A9-68A1-6457-EF3482D9FBBB}"/>
              </a:ext>
            </a:extLst>
          </p:cNvPr>
          <p:cNvSpPr txBox="1"/>
          <p:nvPr/>
        </p:nvSpPr>
        <p:spPr>
          <a:xfrm>
            <a:off x="8033602" y="5039221"/>
            <a:ext cx="2001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U18s </a:t>
            </a:r>
          </a:p>
          <a:p>
            <a:r>
              <a:rPr lang="en-GB" b="1" dirty="0"/>
              <a:t>Dan Hawes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35141C4-DAE2-7B50-EE86-06C71812D6A7}"/>
              </a:ext>
            </a:extLst>
          </p:cNvPr>
          <p:cNvSpPr txBox="1"/>
          <p:nvPr/>
        </p:nvSpPr>
        <p:spPr>
          <a:xfrm>
            <a:off x="5775095" y="2830917"/>
            <a:ext cx="25428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latin typeface="Avenir Next LT Pro" panose="020B0504020202020204" pitchFamily="34" charset="0"/>
              </a:rPr>
              <a:t>Social Media</a:t>
            </a:r>
          </a:p>
          <a:p>
            <a:pPr algn="ctr"/>
            <a:r>
              <a:rPr lang="en-GB" sz="1600" b="1" dirty="0">
                <a:latin typeface="Avenir Next LT Pro" panose="020B0504020202020204" pitchFamily="34" charset="0"/>
              </a:rPr>
              <a:t>Rueben </a:t>
            </a:r>
            <a:r>
              <a:rPr lang="en-GB" sz="1600" b="1" dirty="0" err="1">
                <a:latin typeface="Avenir Next LT Pro" panose="020B0504020202020204" pitchFamily="34" charset="0"/>
              </a:rPr>
              <a:t>Spurdens</a:t>
            </a:r>
            <a:endParaRPr lang="en-GB" sz="1600" b="1" dirty="0">
              <a:latin typeface="Avenir Next LT Pro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588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2491</TotalTime>
  <Words>73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Avenir Next LT Pro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Hawes</dc:creator>
  <cp:lastModifiedBy>Dan Hawes</cp:lastModifiedBy>
  <cp:revision>4</cp:revision>
  <cp:lastPrinted>2024-06-07T10:08:27Z</cp:lastPrinted>
  <dcterms:created xsi:type="dcterms:W3CDTF">2024-06-05T16:55:39Z</dcterms:created>
  <dcterms:modified xsi:type="dcterms:W3CDTF">2024-07-28T08:28:33Z</dcterms:modified>
</cp:coreProperties>
</file>